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280" r:id="rId22"/>
    <p:sldId id="309" r:id="rId23"/>
    <p:sldId id="261" r:id="rId24"/>
    <p:sldId id="266" r:id="rId25"/>
    <p:sldId id="262" r:id="rId26"/>
    <p:sldId id="263" r:id="rId27"/>
    <p:sldId id="287" r:id="rId28"/>
    <p:sldId id="288" r:id="rId29"/>
    <p:sldId id="269" r:id="rId30"/>
    <p:sldId id="270" r:id="rId31"/>
    <p:sldId id="311" r:id="rId32"/>
    <p:sldId id="310" r:id="rId33"/>
    <p:sldId id="273" r:id="rId34"/>
    <p:sldId id="274" r:id="rId35"/>
    <p:sldId id="275" r:id="rId36"/>
    <p:sldId id="313" r:id="rId37"/>
    <p:sldId id="31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UWP Background App</a:t>
            </a:r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</a:t>
            </a:r>
          </a:p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Pre/Post 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compile on board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.NET code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 App</a:t>
            </a:r>
          </a:p>
          <a:p>
            <a:r>
              <a:rPr lang="en-US" dirty="0"/>
              <a:t>.NET Core 2.0 App</a:t>
            </a:r>
          </a:p>
          <a:p>
            <a:r>
              <a:rPr lang="en-US" dirty="0"/>
              <a:t>.NET Core 3.0 App</a:t>
            </a:r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 App</a:t>
            </a:r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Follow OS Specific Instructions</a:t>
            </a:r>
          </a:p>
          <a:p>
            <a:pPr lvl="1"/>
            <a:r>
              <a:rPr lang="en-US" dirty="0"/>
              <a:t>Windows: Install Vagrant and VirtualBox</a:t>
            </a:r>
          </a:p>
          <a:p>
            <a:pPr lvl="1"/>
            <a:r>
              <a:rPr lang="en-US" dirty="0"/>
              <a:t>MacOS: Install Brew and Vagrant</a:t>
            </a:r>
          </a:p>
          <a:p>
            <a:r>
              <a:rPr lang="en-US" dirty="0"/>
              <a:t>Download ST-Link</a:t>
            </a:r>
          </a:p>
          <a:p>
            <a:r>
              <a:rPr lang="en-US" dirty="0"/>
              <a:t>Download </a:t>
            </a:r>
            <a:r>
              <a:rPr lang="en-US" dirty="0" err="1"/>
              <a:t>dfu-uitil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4947</TotalTime>
  <Words>886</Words>
  <Application>Microsoft Office PowerPoint</Application>
  <PresentationFormat>Widescreen</PresentationFormat>
  <Paragraphs>226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App Demo Time</vt:lpstr>
      <vt:lpstr>.NET on Raspberry Pi</vt:lpstr>
      <vt:lpstr>Good</vt:lpstr>
      <vt:lpstr>Good</vt:lpstr>
      <vt:lpstr>Pin Access</vt:lpstr>
      <vt:lpstr>New in .NET Core 3.0</vt:lpstr>
      <vt:lpstr>App Demo Time</vt:lpstr>
      <vt:lpstr>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App Demo Time</vt:lpstr>
      <vt:lpstr>PowerPoint Presentation</vt:lpstr>
      <vt:lpstr>PowerPoint Presentation</vt:lpstr>
      <vt:lpstr>Meadow Board</vt:lpstr>
      <vt:lpstr>PowerPoint Presentation</vt:lpstr>
      <vt:lpstr>Getting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172</cp:revision>
  <dcterms:created xsi:type="dcterms:W3CDTF">2019-02-13T02:21:19Z</dcterms:created>
  <dcterms:modified xsi:type="dcterms:W3CDTF">2019-03-04T02:51:12Z</dcterms:modified>
</cp:coreProperties>
</file>